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1.rada.gov.ua/laws/show/93/96-%D0%B2%D1%80" TargetMode="External"/><Relationship Id="rId2" Type="http://schemas.openxmlformats.org/officeDocument/2006/relationships/hyperlink" Target="https://zakon.rada.gov.ua/laws/show/1560-1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zakon3.rada.gov.ua/laws/show/2673-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8"/>
            <a:ext cx="7772400" cy="2214578"/>
          </a:xfrm>
        </p:spPr>
        <p:txBody>
          <a:bodyPr>
            <a:normAutofit/>
          </a:bodyPr>
          <a:lstStyle/>
          <a:p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Кафедра менеджменту і адміністрування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714620"/>
            <a:ext cx="8143932" cy="571504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“МІЖНАРОДНА ІНВЕСТИЦІЙНА ДІЯЛЬНІСТЬ”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00166" y="2214554"/>
            <a:ext cx="6400800" cy="1638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57290" y="2571744"/>
            <a:ext cx="6400800" cy="1638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571604" y="3643314"/>
            <a:ext cx="6400800" cy="2000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Галузь знань </a:t>
            </a:r>
            <a:r>
              <a:rPr kumimoji="0" lang="uk-UA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07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Управління та адміністрування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2200" b="1" baseline="0" dirty="0" smtClean="0">
                <a:latin typeface="Times New Roman" pitchFamily="18" charset="0"/>
                <a:cs typeface="Times New Roman" pitchFamily="18" charset="0"/>
              </a:rPr>
              <a:t>Спеціальність 073 Менеджмент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Ступінь вищої освіти 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бакалавр</a:t>
            </a:r>
            <a:endParaRPr kumimoji="0" lang="en-US" sz="2200" b="1" i="0" u="sng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200" b="1" u="sng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Херсон</a:t>
            </a:r>
            <a:endParaRPr kumimoji="0" lang="ru-RU" sz="2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42853"/>
            <a:ext cx="7772400" cy="857256"/>
          </a:xfrm>
        </p:spPr>
        <p:txBody>
          <a:bodyPr>
            <a:normAutofit fontScale="90000"/>
          </a:bodyPr>
          <a:lstStyle/>
          <a:p>
            <a:pPr algn="l"/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вивчення навчальної дисципліни є система і організація міжнародної інвестиційної діяльності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000108"/>
            <a:ext cx="7715304" cy="1752600"/>
          </a:xfrm>
        </p:spPr>
        <p:txBody>
          <a:bodyPr>
            <a:normAutofit/>
          </a:bodyPr>
          <a:lstStyle/>
          <a:p>
            <a:pPr algn="just"/>
            <a:r>
              <a:rPr lang="uk-UA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Метою викладання навчальної дисципліни </a:t>
            </a:r>
            <a:r>
              <a:rPr lang="uk-UA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“Міжнародна</a:t>
            </a:r>
            <a:r>
              <a:rPr lang="uk-UA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інвестиційна </a:t>
            </a:r>
            <a:r>
              <a:rPr lang="uk-UA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діяльність”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формування системи теоретичних знань і практичних навичок дослідження та реалізації іноземних інвестицій, зокрема, в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Україні, інвестиційної привабливості підприємства і розробка інвестиційних проєктів в міжнародному бізнесі.</a:t>
            </a:r>
            <a:endParaRPr lang="uk-UA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857224" y="3071810"/>
            <a:ext cx="7715304" cy="3000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7224" y="2643182"/>
            <a:ext cx="77867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Завдання дисципліни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орієнтовані на формування компетентності студентів відносно: 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сутності міжнародних інвестицій, їх місця і ролі у сучасному міжнародному бізнесі;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суб’єктів, об’єктів, видів і форм міжнародної інвестиційної діяльності; 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сутності міжнародного інвестиційного ринку, умов і факторів розвитку його структури; 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регулювання міжнародної інвестиційної діяльності на національному та міжнародному та наднаціональному рівнях адміністративно-правовими, економічними та соціально-психологічними методами; 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практики міжнародної інвестиційної діяльності в Україні, її стратегії і заходів щодо активізації та підвищення ефективності.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857520"/>
          </a:xfrm>
        </p:spPr>
        <p:txBody>
          <a:bodyPr>
            <a:normAutofit fontScale="90000"/>
          </a:bodyPr>
          <a:lstStyle/>
          <a:p>
            <a:pPr marL="342900" indent="-342900" algn="l"/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Здатність застосовувати знання у практичних ситуаціях.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Здатність вчитися і оволодівати сучасними знаннями з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міжнародної інвестиційної діяльності.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Здатність до проведення досліджень на відповідному рівні.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Здатність аналізувати результати діяльності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організації,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зіставляти їх з факторами впливу зовнішнього та внутрішнього середовища.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Здатність визначати перспективи розвитку організації.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Здатність планувати діяльність організації та управляти часом про розробці інвестиційних проєктів.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Здатність аналізувати й структурувати проблеми організації, формувати обґрунтовані рішення з розподілу інвестицій.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 dirty="0" smtClean="0">
                <a:latin typeface="Times New Roman" pitchFamily="18" charset="0"/>
                <a:cs typeface="Times New Roman" pitchFamily="18" charset="0"/>
              </a:rPr>
            </a:b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71472" y="4000504"/>
            <a:ext cx="8229600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85786" y="3357562"/>
            <a:ext cx="7872410" cy="3143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indent="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</a:pPr>
            <a:r>
              <a:rPr lang="uk-UA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Програмні результати навчання:</a:t>
            </a: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Демонструвати навички виявлення проблем та обґрунтування управлінських рішень у сфері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міжнародної інвестиційної діяльності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Описувати зміст функціональних сфер діяльності організації.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Виявляти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навички пошуку, збирання та аналізу інформації, розрахунку показників для обґрунтування управлінських рішень з розподілу інвестиційних ресурсів.</a:t>
            </a:r>
          </a:p>
          <a:p>
            <a:pPr algn="just">
              <a:buFontTx/>
              <a:buChar char="-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Оцінювати правові, соціальні та економічні наслідки функціонування організації.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Демонструвати навички самостійної роботи, гнучкого мислення, відкритості до нових знань, бути критичним і самокритичним.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Виконувати дослідження індивідуально та/або в групі під керівництвом лідера. </a:t>
            </a:r>
          </a:p>
          <a:p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ПЕРЕЛІК ТЕМ: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Засади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міжнародної інвестиційної 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Економічна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сутність інвестицій та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форми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інвестування.</a:t>
            </a:r>
          </a:p>
          <a:p>
            <a:pPr marL="457200" indent="-4572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Суб’єкти та об’єкти інвестиційної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діяльності.</a:t>
            </a:r>
          </a:p>
          <a:p>
            <a:pPr marL="457200" indent="-4572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Інвестори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 міжнародному інвестиційному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ринку.</a:t>
            </a:r>
          </a:p>
          <a:p>
            <a:pPr marL="457200" indent="-4572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Управління інвестиційною діяльністю міжнародних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корпорацій.</a:t>
            </a:r>
          </a:p>
          <a:p>
            <a:pPr marL="457200" indent="-4572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Фінансове забезпечення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інвестування.</a:t>
            </a:r>
          </a:p>
          <a:p>
            <a:pPr marL="457200" indent="-4572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Структура інвестиційного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проєкту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та інвестиційного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бізнес-плану.</a:t>
            </a:r>
          </a:p>
          <a:p>
            <a:pPr marL="457200" indent="-4572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Методи оцінювання інвестиційних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проєктів.</a:t>
            </a:r>
          </a:p>
          <a:p>
            <a:pPr marL="457200" indent="-4572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Внутрішні та зовнішні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інвестиції.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РЕКОМЕНДОВАНА ЛІТЕРАТУРА: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972452" cy="5054617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інвестиційну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//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ресурс]. – Режим доступу: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https://zakon.rada.gov.ua/laws/show/1560-12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України «Про режим іноземного інвестування» //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ресурс]. – Режим доступу: </a:t>
            </a:r>
            <a:r>
              <a:rPr lang="uk-UA" sz="1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uk-UA" sz="1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://zakon1.rada.gov.ua/laws/show/93/96-%D0%B2%D1%80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+mj-lt"/>
              <a:buAutoNum type="arabicPeriod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Закон України «Про загальні засади створення і функціонування спеціальних (вільних) економічних зон»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ресурс]. – Режим доступу: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uk-UA" sz="16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uk-UA" sz="16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zakon3.rada.gov.ua/laws/show/2673-12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Міжнародне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інвестування в Україні в сучасних умовах //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Одягайло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Б.М.  Міжнародна економіка: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посібник. –  К.: ЦНЛ, 2006. – С.150-166.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Сазонець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І. Л. Міжнародна інвестиційна діяльність: Підручник. – К.: ЦНЛ, 2007. ─ 304 с.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Міжнародно-правове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регулювання інвестиційної діяльності//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Чернадчук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В. Д.  Інвестиційне право України: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посібник. – К.: ЦНЛ, 2005. – С. 255-266.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Рогач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О. Міжнародні інвестиції: теорія та практика бізнесу транснаціональних корпорацій: Підручник. ─ К. : Либідь, 2005 . ─ 720 с.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Павленко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І.І.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Варяниченко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О.В., Навроцький Н.А. Міжнародна торгівля та інвестиції.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– К.: ЦУЛ, 2012. – 256 с.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371</Words>
  <PresentationFormat>Экран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Міністерство освіти і науки України Херсонський державний університет Факультет економіки та менеджменту Кафедра менеджменту і адміністрування</vt:lpstr>
      <vt:lpstr> Предметом вивчення навчальної дисципліни є система і організація міжнародної інвестиційної діяльності. </vt:lpstr>
      <vt:lpstr> Компетентності здобувачів ступеня вищої освіти бакалавр з навчальної дисципліни: - Здатність застосовувати знання у практичних ситуаціях. - Здатність вчитися і оволодівати сучасними знаннями з міжнародної інвестиційної діяльності.  - Здатність до проведення досліджень на відповідному рівні.  - Здатність аналізувати результати діяльності організації, зіставляти їх з факторами впливу зовнішнього та внутрішнього середовища.  - Здатність визначати перспективи розвитку організації.  - Здатність планувати діяльність організації та управляти часом про розробці інвестиційних проєктів.  - Здатність аналізувати й структурувати проблеми організації, формувати обґрунтовані рішення з розподілу інвестицій. </vt:lpstr>
      <vt:lpstr>ПЕРЕЛІК ТЕМ:</vt:lpstr>
      <vt:lpstr>РЕКОМЕНДОВАНА ЛІТЕРАТУРА: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менеджменту і адміністрування</dc:title>
  <dc:creator>GARRY</dc:creator>
  <cp:lastModifiedBy>GARRY</cp:lastModifiedBy>
  <cp:revision>10</cp:revision>
  <dcterms:created xsi:type="dcterms:W3CDTF">2020-06-06T18:25:24Z</dcterms:created>
  <dcterms:modified xsi:type="dcterms:W3CDTF">2020-06-06T19:10:19Z</dcterms:modified>
</cp:coreProperties>
</file>